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90" r:id="rId2"/>
    <p:sldId id="307" r:id="rId3"/>
    <p:sldId id="313" r:id="rId4"/>
    <p:sldId id="314" r:id="rId5"/>
    <p:sldId id="316" r:id="rId6"/>
    <p:sldId id="31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1738742-899B-4F44-B31B-6663CEAB41FE}">
          <p14:sldIdLst>
            <p14:sldId id="290"/>
            <p14:sldId id="307"/>
            <p14:sldId id="313"/>
            <p14:sldId id="314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7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5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2"/>
          <p:cNvSpPr>
            <a:spLocks noGrp="1"/>
          </p:cNvSpPr>
          <p:nvPr>
            <p:ph type="title"/>
          </p:nvPr>
        </p:nvSpPr>
        <p:spPr>
          <a:xfrm>
            <a:off x="1599933" y="507240"/>
            <a:ext cx="8372296" cy="577061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택배 원두커피 종류 및 단가 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(vat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포함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1713" y="1084301"/>
            <a:ext cx="82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머신 임대 </a:t>
            </a:r>
            <a:r>
              <a:rPr lang="ko-KR" altLang="en-US" sz="1600" dirty="0" err="1">
                <a:solidFill>
                  <a:srgbClr val="FFFF00"/>
                </a:solidFill>
              </a:rPr>
              <a:t>수량및</a:t>
            </a:r>
            <a:r>
              <a:rPr lang="ko-KR" altLang="en-US" sz="1600" dirty="0">
                <a:solidFill>
                  <a:srgbClr val="FFFF00"/>
                </a:solidFill>
              </a:rPr>
              <a:t> 종류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인원수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관리주기에 따라 비용 상이합니다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br>
              <a:rPr lang="en-US" altLang="ko-KR" sz="1600" dirty="0">
                <a:solidFill>
                  <a:srgbClr val="FFFF00"/>
                </a:solidFill>
              </a:rPr>
            </a:br>
            <a:br>
              <a:rPr lang="en-US" altLang="ko-KR" sz="1600" dirty="0">
                <a:solidFill>
                  <a:srgbClr val="FFFF00"/>
                </a:solidFill>
              </a:rPr>
            </a:br>
            <a:r>
              <a:rPr lang="ko-KR" altLang="en-US" sz="1600" dirty="0">
                <a:solidFill>
                  <a:srgbClr val="FFFF00"/>
                </a:solidFill>
              </a:rPr>
              <a:t>커피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단순 택배 배송 </a:t>
            </a:r>
            <a:r>
              <a:rPr lang="ko-KR" altLang="en-US" sz="1600" dirty="0">
                <a:solidFill>
                  <a:srgbClr val="FFFF00"/>
                </a:solidFill>
              </a:rPr>
              <a:t>단가  입니다</a:t>
            </a:r>
            <a:r>
              <a:rPr lang="en-US" altLang="ko-KR" sz="1600" dirty="0">
                <a:solidFill>
                  <a:srgbClr val="FFFF00"/>
                </a:solidFill>
              </a:rPr>
              <a:t>. </a:t>
            </a:r>
            <a:r>
              <a:rPr lang="ko-KR" altLang="en-US" sz="1600" dirty="0">
                <a:solidFill>
                  <a:srgbClr val="FFFF00"/>
                </a:solidFill>
              </a:rPr>
              <a:t> 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기본 </a:t>
            </a:r>
            <a:r>
              <a:rPr lang="en-US" altLang="ko-KR" sz="1600" dirty="0">
                <a:solidFill>
                  <a:srgbClr val="FFFF00"/>
                </a:solidFill>
                <a:highlight>
                  <a:srgbClr val="FF0000"/>
                </a:highlight>
              </a:rPr>
              <a:t>10kg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씩 발주 단가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E9438E9-D2DF-09F0-D19E-FC4BD4BF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864060"/>
              </p:ext>
            </p:extLst>
          </p:nvPr>
        </p:nvGraphicFramePr>
        <p:xfrm>
          <a:off x="879746" y="1915298"/>
          <a:ext cx="10432508" cy="463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235">
                  <a:extLst>
                    <a:ext uri="{9D8B030D-6E8A-4147-A177-3AD203B41FA5}">
                      <a16:colId xmlns:a16="http://schemas.microsoft.com/office/drawing/2014/main" val="3050250382"/>
                    </a:ext>
                  </a:extLst>
                </a:gridCol>
                <a:gridCol w="2394893">
                  <a:extLst>
                    <a:ext uri="{9D8B030D-6E8A-4147-A177-3AD203B41FA5}">
                      <a16:colId xmlns:a16="http://schemas.microsoft.com/office/drawing/2014/main" val="2296117992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024234408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756203708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3497733649"/>
                    </a:ext>
                  </a:extLst>
                </a:gridCol>
                <a:gridCol w="1663947">
                  <a:extLst>
                    <a:ext uri="{9D8B030D-6E8A-4147-A177-3AD203B41FA5}">
                      <a16:colId xmlns:a16="http://schemas.microsoft.com/office/drawing/2014/main" val="4138769178"/>
                    </a:ext>
                  </a:extLst>
                </a:gridCol>
              </a:tblGrid>
              <a:tr h="5244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종 류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1kg(2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500g(1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성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잔당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731733262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오리진알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11,000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220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90242259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b="0" dirty="0" err="1">
                          <a:latin typeface="+mn-ea"/>
                          <a:ea typeface="+mn-ea"/>
                        </a:rPr>
                        <a:t>블로썸</a:t>
                      </a:r>
                      <a:br>
                        <a:rPr lang="en-US" altLang="ko-KR" sz="1500" b="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24,000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240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63677257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3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카카오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11,000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220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78022324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4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업브라이트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스페셜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   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24,000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케냐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만델링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240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16546536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5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A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클래스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21,000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10,500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탄자니아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86805800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6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다크브라운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24,000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케냐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240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55106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457200" marR="0" lvl="0" indent="-45720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오리진알</a:t>
            </a:r>
            <a:endParaRPr kumimoji="0" lang="en-US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ko-KR" altLang="en-U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ko-KR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 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en-US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콜롬비아,브라질,</a:t>
            </a:r>
            <a:r>
              <a:rPr lang="ko-KR" altLang="en-US" sz="19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과테말라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산미:★☆☆☆☆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부드러움:★★★☆☆</a:t>
            </a: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0CE6FC-75F3-6AC5-FC94-BC63B789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1" y="1065862"/>
            <a:ext cx="3313165" cy="473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800988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2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블로썸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</a:t>
            </a:r>
            <a:r>
              <a:rPr lang="ko-KR" altLang="en-US" sz="2000" b="0" i="0" u="none" strike="noStrike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예가체프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과테말라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:★★☆☆☆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아로마향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</a:rPr>
              <a:t>발란스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16DAF72-E87B-9AFD-3045-492853A5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083753"/>
            <a:ext cx="3345554" cy="47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콩, 야채, 덮여있는, 여러개이(가) 표시된 사진&#10;&#10;자동 생성된 설명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16006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7" y="1065862"/>
            <a:ext cx="3313238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1354" y="1065862"/>
            <a:ext cx="689789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3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카카오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넛츠향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1844474-FCE4-E92E-6BA8-82631B9E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8" y="1065863"/>
            <a:ext cx="3305204" cy="47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4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레귤러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베트남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미얀마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브라질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구수함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3" y="1065861"/>
            <a:ext cx="3313164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5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카펠라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en-US" sz="20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latin typeface="Roboto" panose="02000000000000000000" pitchFamily="2" charset="0"/>
                <a:ea typeface="var( --e-global-typography-text-font-family )"/>
              </a:rPr>
              <a:t>브라질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과테말라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탄자니아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베트남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r>
              <a:rPr kumimoji="0" lang="ko-KR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var( --e-global-typography-text-font-family )"/>
                <a:cs typeface="+mn-cs"/>
              </a:rPr>
              <a:t>☆☆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고소함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6153" y="1065861"/>
            <a:ext cx="3313163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0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2503</TotalTime>
  <Words>392</Words>
  <Application>Microsoft Office PowerPoint</Application>
  <PresentationFormat>와이드스크린</PresentationFormat>
  <Paragraphs>103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HY울릉도M</vt:lpstr>
      <vt:lpstr>맑은 고딕</vt:lpstr>
      <vt:lpstr>Arial</vt:lpstr>
      <vt:lpstr>Calibri</vt:lpstr>
      <vt:lpstr>Calibri Light</vt:lpstr>
      <vt:lpstr>Roboto</vt:lpstr>
      <vt:lpstr>Office 테마</vt:lpstr>
      <vt:lpstr>- 택배 원두커피 종류 및 단가 (vat포함)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 SCALE</dc:title>
  <dc:creator>wow</dc:creator>
  <cp:lastModifiedBy>모어 인</cp:lastModifiedBy>
  <cp:revision>221</cp:revision>
  <dcterms:created xsi:type="dcterms:W3CDTF">2018-12-06T10:50:24Z</dcterms:created>
  <dcterms:modified xsi:type="dcterms:W3CDTF">2025-08-05T06:20:02Z</dcterms:modified>
</cp:coreProperties>
</file>